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0.28402366863905321</c:v>
                </c:pt>
                <c:pt idx="1">
                  <c:v>0.71597633136094674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2.1434184347629746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5.3420888027359759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6.4226792816949532</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8.0770767058000459E-2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0.10741883239668581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1.1214373111804701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0.10741883239668581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0.22347693363232324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6.2304777929926596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7.0010723958089827E-2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0.12436637355625457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1.2983672271464117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0.12436637355625368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0.20496210074088594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6.0729065355696328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0.19631232256700759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0.11083877470005454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1.1571410217450895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0.11083877470005365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0.24418252188219203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6.8571430361698242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0.15643052000904856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0.10096865716235026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1.0540984003950395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0.10096865716235026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0.30298100983343357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6.6460312529895722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0.19220580076713922</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0.1140083309039337</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1.1902307370921008</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0.1140083309039337</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3.0137321051395105E-2</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7.8667713723895538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0.12661199503105802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0.1092344289991134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1.1403918811249198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0.1092344289991134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5.923410656827599E-2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4.8627457000584764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0.175531914893617</c:v>
                </c:pt>
                <c:pt idx="1">
                  <c:v>0.19148936170212769</c:v>
                </c:pt>
                <c:pt idx="2">
                  <c:v>0.22872340425531909</c:v>
                </c:pt>
                <c:pt idx="3">
                  <c:v>0.40425531914893609</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6.3776601913300954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2.1216924929962744E-2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0.12879962642441622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1.3446497556875583</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0.12879962642441711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0.27947521215757387</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6.0609987587479353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8.5485542273557868E-3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0.17276808640349728</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1.8036742156965708</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0.14354299726978237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6.0346558683086613</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0.36246003733582999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0.12909517531133652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1.3477352439736823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0.12909517531133563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0.10652723259527619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6.5708803114076906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9.7236101952570486E-2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1.1789091089439729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0.11292386896889983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0.40504626007093503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0.17425363073889333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5.6229982717321398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2.4792265399486091E-2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0.13664396956701541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1.4265435808720239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0.13664396956701452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4.5181736359319657E-2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7.5987677464540511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6.2573449456040091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0.37668222029030662</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0.16756455535481329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1.7493500926570285</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0.16756455535481329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0.38533027950225573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4.964918128606576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7.9006448955597719E-2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1.8894468018569963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7.1768712225322773E-2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5.2079982439094481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9.8539209846522091E-2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0.13797227238853615</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1.4404108731462308</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0.13797227238853615</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0.10164411983108046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6.4159686804279561</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0.40425531914893609</c:v>
                </c:pt>
                <c:pt idx="1">
                  <c:v>0.57978723404255317</c:v>
                </c:pt>
                <c:pt idx="2">
                  <c:v>0</c:v>
                </c:pt>
                <c:pt idx="3">
                  <c:v>1.5957446808510641E-2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2.5845628364142392E-2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0.12895554411785515</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1.3462775142006151</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0.12895554411785604</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1.5677524291445977E-2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7.2127768353582491</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0.19379824459990491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0.15235640586061194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1.5905791779460516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0.13599431171449083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7.4850628397178172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8.2716052929976875</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2.7997482060166945E-3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1.2569227235858635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8.2716052929976875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4.1553111913298331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9.8516603088172339E-2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0.71325419321529493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0.19884993640493587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2.0759650150250404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0.19884993640493498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0.71325419321529537</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4.1574508847636693E-2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3.62739562534914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0.33764017129246016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0.24005083289131024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2.5060965063381975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0.19435546095928746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4.6832267573105257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6.3797712947466128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0.35281116581378802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0.24732719865479558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2.5820607285784378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0.24732719865479424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0.39631852035314541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4.4111606379815962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9.9008798723002833E-2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0.37761642356355019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0.1052766356305268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1.0990730820424162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0.10527663563052592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6.3654912882093129E-2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8.3483819515116302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0.9042553191489362</c:v>
                </c:pt>
                <c:pt idx="1">
                  <c:v>3.7234042553191488E-2</c:v>
                </c:pt>
                <c:pt idx="2">
                  <c:v>2.1276595744680851E-2</c:v>
                </c:pt>
                <c:pt idx="3">
                  <c:v>1.063829787234043E-2</c:v>
                </c:pt>
                <c:pt idx="4">
                  <c:v>2.1276595744680851E-2</c:v>
                </c:pt>
                <c:pt idx="5">
                  <c:v>5.3191489361702126E-3</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4.0937976421024898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1.6566597039662549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0.15898765541104476</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0.31234081772379829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3.0156246445857722</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9.8032653926102054E-2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0.16005732807840101</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1.6709757091020951</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0.16005732807839967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7.2024504308419335E-2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2.4513686273700039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0.17695915171351873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0.17837293190472403</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1.8621880044637464</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0.17559968387807956</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4.386595908749551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0.19209859087399073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0.14223394625499886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1.4849021413466303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0.14223394625499886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0.36197118512571791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4.7468033178320903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0.33814219708076898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0.12598323731675087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1.3152470545254875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0.12598323731675087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0.16780752635649421</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5.8685957119750336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4.9788836968305006</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9.7569514083864828E-2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0.19004952946315612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1.9840900199437437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0.19004952946315523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0.17508616529532528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5.1742736422805162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0.3661668057129206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0.1457775234013674</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1.5218965820635795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0.1457775234013674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0.29410493359528012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4.7834937513804849</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7.982576143388016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0.25136612021857918</c:v>
                </c:pt>
                <c:pt idx="1">
                  <c:v>1.092896174863388E-2</c:v>
                </c:pt>
                <c:pt idx="2">
                  <c:v>0.62841530054644812</c:v>
                </c:pt>
                <c:pt idx="3">
                  <c:v>1.092896174863388E-2</c:v>
                </c:pt>
                <c:pt idx="4">
                  <c:v>2.185792349726776E-2</c:v>
                </c:pt>
                <c:pt idx="5">
                  <c:v>1.092896174863388E-2</c:v>
                </c:pt>
                <c:pt idx="6">
                  <c:v>0</c:v>
                </c:pt>
                <c:pt idx="7">
                  <c:v>2.185792349726776E-2</c:v>
                </c:pt>
                <c:pt idx="8">
                  <c:v>4.3715846994535533E-2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5.789662135265683E-2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9.7243521486013229E-2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1.0152085144835361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9.7243521486014117E-2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0.20788230551350573</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7.9346831923807022</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0.14723920981400429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9.6087708914544656E-2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1.0031419958530696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9.6087708914543768E-2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1.3372020366404058E-2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8.030469094395329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6.9417452488588243</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0.11431522224583812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0.10122633319413765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1.0567885014675991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0.10122633319413765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0.2064426095681382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6.9417452488588243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2.1884861773038571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0.10898892167021001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0.172487316573815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1.8007430186630962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0.17248731657381411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0.61869419747862686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6.6652203903339036E-2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2.1884861773038571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5.3055448260812277</c:v>
                </c:pt>
                <c:pt idx="1">
                  <c:v>6.6697757201089916</c:v>
                </c:pt>
                <c:pt idx="2">
                  <c:v>5.3420888027359759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6.7920404892266228</c:v>
                </c:pt>
                <c:pt idx="1">
                  <c:v>7.3825475467445854</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7.3591458741878313</c:v>
                </c:pt>
                <c:pt idx="1">
                  <c:v>7.1037628710515479</c:v>
                </c:pt>
                <c:pt idx="2">
                  <c:v>6.6460312529895722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7.537141755701275</c:v>
                </c:pt>
                <c:pt idx="1">
                  <c:v>6.8571430361698242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31</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6.2990937684188193</c:v>
                </c:pt>
                <c:pt idx="1">
                  <c:v>6.658578989224571</c:v>
                </c:pt>
                <c:pt idx="2">
                  <c:v>6.0729065355696328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6.6609964234248684</c:v>
                </c:pt>
                <c:pt idx="1">
                  <c:v>7.0841153683523013</c:v>
                </c:pt>
                <c:pt idx="2">
                  <c:v>6.2304777929926596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4.4435007606913643</c:v>
                </c:pt>
                <c:pt idx="1">
                  <c:v>4.775083439477581</c:v>
                </c:pt>
                <c:pt idx="2">
                  <c:v>4.8627457000584764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6.9405962312805203</c:v>
                </c:pt>
                <c:pt idx="1">
                  <c:v>6.5708803114076906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6.0331449557407</c:v>
                </c:pt>
                <c:pt idx="1">
                  <c:v>5.934723033795569</c:v>
                </c:pt>
                <c:pt idx="2">
                  <c:v>6.0346558683086613</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5.8033689494676572</c:v>
                </c:pt>
                <c:pt idx="1">
                  <c:v>6.3155641723900544</c:v>
                </c:pt>
                <c:pt idx="2">
                  <c:v>6.0609987587479353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8.7110301651093209</c:v>
                </c:pt>
                <c:pt idx="1">
                  <c:v>8.2716052929976875</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7.3675573662725498</c:v>
                </c:pt>
                <c:pt idx="1">
                  <c:v>8.2391851808497965</c:v>
                </c:pt>
                <c:pt idx="2">
                  <c:v>8.3483819515116302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4.8689110942468981</c:v>
                </c:pt>
                <c:pt idx="1">
                  <c:v>5.3377798638672598</c:v>
                </c:pt>
                <c:pt idx="2">
                  <c:v>4.7468033178320903</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4.0159820446709089</c:v>
                </c:pt>
                <c:pt idx="1">
                  <c:v>4.0967678500551763</c:v>
                </c:pt>
                <c:pt idx="2">
                  <c:v>4.386595908749551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19</c:v>
                </c:pt>
                <c:pt idx="2">
                  <c:v>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1.744917206914484</c:v>
                </c:pt>
                <c:pt idx="1">
                  <c:v>1.9899173610741181</c:v>
                </c:pt>
                <c:pt idx="2">
                  <c:v>2.4513686273700039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6.3919729863420196</c:v>
                </c:pt>
                <c:pt idx="1">
                  <c:v>6.1927120300994556</c:v>
                </c:pt>
                <c:pt idx="2">
                  <c:v>5.8685957119750336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4.6447297505859488</c:v>
                </c:pt>
                <c:pt idx="1">
                  <c:v>4.9660207396218512</c:v>
                </c:pt>
                <c:pt idx="2">
                  <c:v>4.7834937513804849</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8.4940733179048635</c:v>
                </c:pt>
                <c:pt idx="1">
                  <c:v>8.6167608294572435</c:v>
                </c:pt>
                <c:pt idx="2">
                  <c:v>8.030469094395329</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8.4452109372117192</c:v>
                </c:pt>
                <c:pt idx="1">
                  <c:v>8.2708966868047931</c:v>
                </c:pt>
                <c:pt idx="2">
                  <c:v>7.9346831923807022</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6.9001893450983829</c:v>
                </c:pt>
                <c:pt idx="1">
                  <c:v>7.1065190961869016</c:v>
                </c:pt>
                <c:pt idx="2">
                  <c:v>6.9417452488588243</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2.112122051876292</c:v>
                </c:pt>
                <c:pt idx="1">
                  <c:v>1.9914109281845991</c:v>
                </c:pt>
                <c:pt idx="2">
                  <c:v>2.1884861773038571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4.4111606379815962</c:v>
                </c:pt>
                <c:pt idx="1">
                  <c:v>5.3420888027359759</c:v>
                </c:pt>
                <c:pt idx="2">
                  <c:v>6.4159686804279561</c:v>
                </c:pt>
                <c:pt idx="3">
                  <c:v>7.4850628397178172</c:v>
                </c:pt>
                <c:pt idx="4">
                  <c:v>3.62739562534914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6.3369644484468708</c:v>
                </c:pt>
                <c:pt idx="2">
                  <c:v>7.3726855992361298</c:v>
                </c:pt>
                <c:pt idx="3">
                  <c:v>8.4367226407702915</c:v>
                </c:pt>
                <c:pt idx="4">
                  <c:v>4.4396743147619819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3.0156246445857722</c:v>
                </c:pt>
                <c:pt idx="1">
                  <c:v>5.1742736422805162</c:v>
                </c:pt>
                <c:pt idx="2">
                  <c:v>4.8627457000584764</c:v>
                </c:pt>
                <c:pt idx="3">
                  <c:v>4.386595908749551</c:v>
                </c:pt>
                <c:pt idx="4">
                  <c:v>4.7834937513804849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2.6665244612967909</c:v>
                </c:pt>
                <c:pt idx="1">
                  <c:v>4.9353557115574294</c:v>
                </c:pt>
                <c:pt idx="2">
                  <c:v>4.6670524639288784</c:v>
                </c:pt>
                <c:pt idx="3">
                  <c:v>4.2576076824257871</c:v>
                </c:pt>
                <c:pt idx="4">
                  <c:v>4.6576678829795419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RW4 | Mersey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343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RW4 | Mersey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343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RW4 | Mersey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Mersey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76697461"/>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7349722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509805520"/>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3657327414"/>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Mersey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188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kumimoji="0" lang="en-GB" sz="1400" b="0" i="0" u="none" strike="noStrike" kern="1200" cap="none" spc="0" normalizeH="0" baseline="0" noProof="0">
                <a:ln>
                  <a:noFill/>
                </a:ln>
                <a:solidFill>
                  <a:prstClr val="black"/>
                </a:solidFill>
                <a:effectLst/>
                <a:uLnTx/>
                <a:uFillTx/>
                <a:latin typeface="Arial"/>
                <a:ea typeface="+mj-ea"/>
                <a:cs typeface="+mj-cs"/>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asked if service users needed support to access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NHS mental health team checking how service users are getting on with medication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51636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6085623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318004303"/>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92572666"/>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670025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3011715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0244796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012979057"/>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4493142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1314669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921513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07281700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547768093"/>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781524969"/>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880721999"/>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68554765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36410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057910706"/>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801996423"/>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76227775"/>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290137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523872361"/>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629332964"/>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58591371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6548594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095089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733448249"/>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703222274"/>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40394001"/>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95819788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732593507"/>
              </p:ext>
            </p:extLst>
          </p:nvPr>
        </p:nvGraphicFramePr>
        <p:xfrm>
          <a:off x="8533363" y="1558212"/>
          <a:ext cx="3380399" cy="4875484"/>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0844089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8669054"/>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1094004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13352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320698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0684930"/>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91783853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215333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34013633"/>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414307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326003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9286230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501466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205963347"/>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5109915"/>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07263805"/>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1074222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6344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004380793"/>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620279264"/>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283705757"/>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73724481"/>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91166090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164844273"/>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783725575"/>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0905160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018639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15556177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2409501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453378250"/>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072238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139437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06393012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35145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97935109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714013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53951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7748113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03685494"/>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384958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149109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93623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36047400"/>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0743421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9972271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3634527397"/>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24072285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3488927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4056363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074874059"/>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5904508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6434423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94332447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428029512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59888186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90516035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5855195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35037989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35811836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181488684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08836890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42972365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97293012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12251077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418313491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2030185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9533732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25403285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4493915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82259777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75292466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26830884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14280480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4592824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93086871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43761731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43396713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82187875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99841996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5630614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411793052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179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85022615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1885315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7977310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78226518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24630780"/>
              </p:ext>
            </p:extLst>
          </p:nvPr>
        </p:nvGraphicFramePr>
        <p:xfrm>
          <a:off x="338737" y="1935306"/>
          <a:ext cx="11509200" cy="122452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58567619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07111258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756337825"/>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71780040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32915930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615467043"/>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703831105"/>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8896</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Mersey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917</cp:revision>
  <dcterms:created xsi:type="dcterms:W3CDTF">2021-03-04T09:52:26Z</dcterms:created>
  <dcterms:modified xsi:type="dcterms:W3CDTF">2026-02-03T15:27:21Z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